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3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D486-F4CE-4F75-8D0B-431EFF18E56D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Vocabulary 1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00400"/>
            <a:ext cx="1828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elly\AppData\Local\Microsoft\Windows\Temporary Internet Files\Content.IE5\DNN2WEBW\MP900309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Ag:  do, lead, drive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Agenda—a “to do”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Agent—an active force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Aggravate—to make worse</a:t>
            </a:r>
            <a:endParaRPr lang="en-US" dirty="0"/>
          </a:p>
        </p:txBody>
      </p:sp>
      <p:pic>
        <p:nvPicPr>
          <p:cNvPr id="1026" name="Picture 2" descr="C:\Users\Kelly\AppData\Local\Microsoft\Windows\Temporary Internet Files\Content.IE5\H2D7P4SL\MC9004104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57" y="1524000"/>
            <a:ext cx="291974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Ven</a:t>
            </a:r>
            <a:r>
              <a:rPr lang="en-US" b="1" u="sng" dirty="0" smtClean="0"/>
              <a:t>/vent—come; come together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Convention—a meeting or formal assembly for discussion of or action on particular matters of common concern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Convenience store—a retail store that brings together a limited selection of basic items and is open long hours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3200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Omni:  all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Omnipotent—all powerful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Omnipresent—present in all places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Omnivorous—eating all foods</a:t>
            </a:r>
            <a:endParaRPr lang="en-US" dirty="0"/>
          </a:p>
        </p:txBody>
      </p:sp>
      <p:pic>
        <p:nvPicPr>
          <p:cNvPr id="4098" name="Picture 2" descr="C:\Users\Kelly\AppData\Local\Microsoft\Windows\Temporary Internet Files\Content.IE5\0736J39Y\MP9004373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947672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elly\AppData\Local\Microsoft\Windows\Temporary Internet Files\Content.IE5\IRJ6OEI7\MP9004441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36097"/>
            <a:ext cx="2779776" cy="16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elly\AppData\Local\Microsoft\Windows\Temporary Internet Files\Content.IE5\BH2YY3PZ\MP9001779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36097"/>
            <a:ext cx="1676400" cy="16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elly\AppData\Local\Microsoft\Windows\Temporary Internet Files\Content.IE5\XN2K903D\MP90031373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799"/>
            <a:ext cx="1534806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Fin:  end or boundary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Final—coming at the end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Finale—the concluding or ending part of a musical work (or fireworks display!)</a:t>
            </a:r>
            <a:endParaRPr lang="en-US" dirty="0"/>
          </a:p>
        </p:txBody>
      </p:sp>
      <p:pic>
        <p:nvPicPr>
          <p:cNvPr id="5122" name="Picture 2" descr="C:\Users\Kelly\AppData\Local\Microsoft\Windows\Temporary Internet Files\Content.IE5\H2D7P4SL\MP9004094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Auto:  Self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Autobiography—the story of one’s own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Autonomous—existing or </a:t>
            </a:r>
          </a:p>
          <a:p>
            <a:pPr marL="0" indent="0">
              <a:buNone/>
            </a:pPr>
            <a:r>
              <a:rPr lang="en-US" dirty="0" smtClean="0"/>
              <a:t>functioning independently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96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6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Prefix</a:t>
            </a:r>
            <a:br>
              <a:rPr lang="en-US" b="1" u="sng" dirty="0" smtClean="0"/>
            </a:br>
            <a:r>
              <a:rPr lang="en-US" b="1" u="sng" dirty="0" smtClean="0"/>
              <a:t>Inter:  between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Interloper—one who meddles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Interlude—anything that fills time between two 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Intermission—interval of time between periods of activity (as between the acts of a play)</a:t>
            </a:r>
            <a:endParaRPr lang="en-US" dirty="0"/>
          </a:p>
        </p:txBody>
      </p:sp>
      <p:pic>
        <p:nvPicPr>
          <p:cNvPr id="7170" name="Picture 2" descr="C:\Users\Kelly\AppData\Local\Microsoft\Windows\Temporary Internet Files\Content.IE5\QIBMB860\MP9004433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Suffix</a:t>
            </a:r>
            <a:br>
              <a:rPr lang="en-US" b="1" u="sng" dirty="0" smtClean="0"/>
            </a:br>
            <a:r>
              <a:rPr lang="en-US" b="1" u="sng" dirty="0" smtClean="0"/>
              <a:t>--</a:t>
            </a:r>
            <a:r>
              <a:rPr lang="en-US" b="1" u="sng" dirty="0" err="1" smtClean="0"/>
              <a:t>ity</a:t>
            </a:r>
            <a:r>
              <a:rPr lang="en-US" b="1" u="sng" dirty="0" smtClean="0"/>
              <a:t>:  state of being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Enmity—bitter feelings or hostility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Felicity—happiness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Users\Kelly\AppData\Local\Microsoft\Windows\Temporary Internet Files\Content.IE5\H2D7P4SL\MP9004430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505200"/>
            <a:ext cx="306228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elly\AppData\Local\Microsoft\Windows\Temporary Internet Files\Content.IE5\0736J39Y\MP9001824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" y="3857625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141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iRespondQuestionMaster</vt:lpstr>
      <vt:lpstr>iRespondGraphMaster</vt:lpstr>
      <vt:lpstr>Vocabulary 1</vt:lpstr>
      <vt:lpstr>Ag:  do, lead, drive</vt:lpstr>
      <vt:lpstr>Ven/vent—come; come together</vt:lpstr>
      <vt:lpstr>Omni:  all</vt:lpstr>
      <vt:lpstr>Fin:  end or boundary</vt:lpstr>
      <vt:lpstr>Auto:  Self</vt:lpstr>
      <vt:lpstr>Prefix Inter:  between</vt:lpstr>
      <vt:lpstr>Suffix --ity:  state of being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</dc:title>
  <dc:creator>Kelly</dc:creator>
  <cp:lastModifiedBy>Kelly Christopher</cp:lastModifiedBy>
  <cp:revision>14</cp:revision>
  <dcterms:created xsi:type="dcterms:W3CDTF">2011-09-03T22:57:57Z</dcterms:created>
  <dcterms:modified xsi:type="dcterms:W3CDTF">2011-09-06T14:36:23Z</dcterms:modified>
</cp:coreProperties>
</file>