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907B-2BD2-4D2E-A8CF-11E4B65B1695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2743-3CA7-44D0-BCEF-43A9963E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2743-3CA7-44D0-BCEF-43A9963E1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D486-F4CE-4F75-8D0B-431EFF18E56D}" type="datetimeFigureOut">
              <a:rPr lang="en-US" smtClean="0"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0DDF-BE34-410F-8EEF-B2685C958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Vocabulary 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200400"/>
            <a:ext cx="1828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lly\AppData\Local\Microsoft\Windows\Temporary Internet Files\Content.IE5\DNN2WEBW\MP9003096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Hypo/hyp:  under; beneath (medical)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Hypodermic—injected under the skin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Hypocrite—one who pretends to be virtuous without really being 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Hypothermia—subnormal </a:t>
            </a:r>
          </a:p>
          <a:p>
            <a:pPr marL="0" indent="0">
              <a:buNone/>
            </a:pPr>
            <a:r>
              <a:rPr lang="en-US" dirty="0" smtClean="0"/>
              <a:t>body temperature</a:t>
            </a:r>
            <a:endParaRPr lang="en-US" dirty="0"/>
          </a:p>
        </p:txBody>
      </p:sp>
      <p:pic>
        <p:nvPicPr>
          <p:cNvPr id="4" name="Picture 2" descr="C:\Users\ckc15300\AppData\Local\Microsoft\Windows\Temporary Internet Files\Content.IE5\WXWBDZWH\MP9003155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3429000" cy="27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Therm/thermo:</a:t>
            </a:r>
            <a:r>
              <a:rPr lang="en-US" b="1" u="sng" dirty="0"/>
              <a:t> </a:t>
            </a:r>
            <a:r>
              <a:rPr lang="en-US" b="1" u="sng" dirty="0" smtClean="0"/>
              <a:t> warm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Thermometer—an instrument used to measure temperatures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Thermos—an insulated container used to keep liquids at almost their original temperature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ckc15300\AppData\Local\Microsoft\Windows\Temporary Internet Files\Content.IE5\38SJX0SE\MC9002320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5800"/>
            <a:ext cx="3505200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Poly:  many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Polygamy—the practice of having two or more spouses at the same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Polyglot—knowing several </a:t>
            </a:r>
          </a:p>
          <a:p>
            <a:pPr marL="0" indent="0">
              <a:buNone/>
            </a:pPr>
            <a:r>
              <a:rPr lang="en-US" dirty="0" smtClean="0"/>
              <a:t>different languages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Big L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28575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6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Hetero:  different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Heterogeneous—1) differing in structure, quality, etc.  2) Composed of unlike parts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Heterodox—opposed to the usual beliefs, especially in religion.</a:t>
            </a:r>
            <a:endParaRPr lang="en-US" dirty="0"/>
          </a:p>
        </p:txBody>
      </p:sp>
      <p:pic>
        <p:nvPicPr>
          <p:cNvPr id="4101" name="Picture 5" descr="C:\Users\ckc15300\AppData\Local\Microsoft\Windows\Temporary Internet Files\Content.IE5\38SJX0SE\MP90042287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5486400" cy="221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Hom/homo:  same; alike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Homogenize—to make more uniform throughout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Homograph—a word with the same spelling as another, but with a different meaning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ckc15300\AppData\Local\Microsoft\Windows\Temporary Internet Files\Content.IE5\T5E8VBJ9\MP90038473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5029199"/>
            <a:ext cx="3464859" cy="167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ckc15300\AppData\Local\Microsoft\Windows\Temporary Internet Files\Content.IE5\38SJX0SE\MP90017556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799"/>
            <a:ext cx="3657600" cy="144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8012" y="447562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BAT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815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Prefix</a:t>
            </a:r>
            <a:br>
              <a:rPr lang="en-US" b="1" u="sng" dirty="0" smtClean="0"/>
            </a:br>
            <a:r>
              <a:rPr lang="en-US" b="1" u="sng" dirty="0" smtClean="0"/>
              <a:t>In-:  not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Incompatible—not able to live harmoniously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Incompetent—without adequate ability, knowledge,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Inconspicuous—not attracting </a:t>
            </a:r>
          </a:p>
          <a:p>
            <a:pPr marL="0" indent="0">
              <a:buNone/>
            </a:pPr>
            <a:r>
              <a:rPr lang="en-US" dirty="0" smtClean="0"/>
              <a:t>attention</a:t>
            </a:r>
          </a:p>
        </p:txBody>
      </p:sp>
      <p:pic>
        <p:nvPicPr>
          <p:cNvPr id="1026" name="Picture 2" descr="C:\Users\ckc15300\AppData\Local\Microsoft\Windows\Temporary Internet Files\Content.IE5\WXWBDZWH\MC900070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1828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3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Suffix </a:t>
            </a:r>
            <a:br>
              <a:rPr lang="en-US" b="1" u="sng" dirty="0" smtClean="0"/>
            </a:br>
            <a:r>
              <a:rPr lang="en-US" b="1" u="sng" dirty="0" smtClean="0"/>
              <a:t>--ive:  a tendency, character, or quality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Festive—merry, joyous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Diminutive—very small, tiny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C:\Users\ckc15300\AppData\Local\Microsoft\Windows\Temporary Internet Files\Content.IE5\WXWBDZWH\MC9000229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895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7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148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iRespondQuestionMaster</vt:lpstr>
      <vt:lpstr>iRespondGraphMaster</vt:lpstr>
      <vt:lpstr>Vocabulary 3</vt:lpstr>
      <vt:lpstr>Hypo/hyp:  under; beneath (medical)</vt:lpstr>
      <vt:lpstr>Therm/thermo:  warm</vt:lpstr>
      <vt:lpstr>Poly:  many</vt:lpstr>
      <vt:lpstr>Hetero:  different</vt:lpstr>
      <vt:lpstr>Hom/homo:  same; alike</vt:lpstr>
      <vt:lpstr>Prefix In-:  not</vt:lpstr>
      <vt:lpstr>Suffix  --ive:  a tendency, character, or quality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1</dc:title>
  <dc:creator>Kelly</dc:creator>
  <cp:lastModifiedBy>Kelly Christopher</cp:lastModifiedBy>
  <cp:revision>31</cp:revision>
  <dcterms:created xsi:type="dcterms:W3CDTF">2011-09-03T22:57:57Z</dcterms:created>
  <dcterms:modified xsi:type="dcterms:W3CDTF">2011-09-21T19:17:01Z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