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52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C907B-2BD2-4D2E-A8CF-11E4B65B169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E2743-3CA7-44D0-BCEF-43A9963E1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2743-3CA7-44D0-BCEF-43A9963E1E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D486-F4CE-4F75-8D0B-431EFF18E56D}" type="datetimeFigureOut">
              <a:rPr lang="en-US" smtClean="0"/>
              <a:t>10/3/2011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0DDF-BE34-410F-8EEF-B2685C958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Question Master</a:t>
            </a: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Vocabulary #4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200400"/>
            <a:ext cx="1828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elly\AppData\Local\Microsoft\Windows\Temporary Internet Files\Content.IE5\DNN2WEBW\MP9003096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Dict</a:t>
            </a:r>
            <a:r>
              <a:rPr lang="en-US" b="1" u="sng" dirty="0" smtClean="0"/>
              <a:t>:  say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Diction—</a:t>
            </a:r>
          </a:p>
          <a:p>
            <a:pPr marL="0" indent="0">
              <a:buNone/>
            </a:pPr>
            <a:r>
              <a:rPr lang="en-US" dirty="0" smtClean="0"/>
              <a:t>1.)  Style of speaking or writing dependent upon choice of words.</a:t>
            </a:r>
          </a:p>
          <a:p>
            <a:pPr marL="0" indent="0">
              <a:buNone/>
            </a:pPr>
            <a:r>
              <a:rPr lang="en-US" dirty="0" smtClean="0"/>
              <a:t>2.)  Enunciation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Dictation—the act of </a:t>
            </a:r>
          </a:p>
          <a:p>
            <a:pPr marL="0" indent="0">
              <a:buNone/>
            </a:pPr>
            <a:r>
              <a:rPr lang="en-US" dirty="0" smtClean="0"/>
              <a:t>writing down words spoken</a:t>
            </a:r>
          </a:p>
          <a:p>
            <a:pPr marL="0" indent="0">
              <a:buNone/>
            </a:pPr>
            <a:r>
              <a:rPr lang="en-US" dirty="0" smtClean="0"/>
              <a:t>by another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Kelly\AppData\Local\Microsoft\Windows\Temporary Internet Files\Content.IE5\DNN2WEBW\MP9004465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68535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Graph:  write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Autograph—a person’s signature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Graphite—a common mineral</a:t>
            </a:r>
          </a:p>
          <a:p>
            <a:pPr marL="0" indent="0">
              <a:buNone/>
            </a:pPr>
            <a:r>
              <a:rPr lang="en-US" dirty="0" smtClean="0"/>
              <a:t>	used in making lead for </a:t>
            </a:r>
          </a:p>
          <a:p>
            <a:pPr marL="0" indent="0">
              <a:buNone/>
            </a:pPr>
            <a:r>
              <a:rPr lang="en-US" dirty="0" smtClean="0"/>
              <a:t>	pencils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ckc15300\AppData\Local\Microsoft\Windows\Temporary Internet Files\Content.IE5\WXWBDZWH\MP9004394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47802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Carn</a:t>
            </a:r>
            <a:r>
              <a:rPr lang="en-US" b="1" u="sng" dirty="0" smtClean="0"/>
              <a:t>:  flesh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Carnivore—an animal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that eats flesh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Carnation—pink, light red;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color of flesh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Kelly\AppData\Local\Microsoft\Windows\Temporary Internet Files\Content.IE5\QIBMB860\MP9001827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209800" cy="20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elly\AppData\Local\Microsoft\Windows\Temporary Internet Files\Content.IE5\QIBMB860\MP9004017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409593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Cred:  to believe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Credence—belief as to the truth of something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Credit—confidence in a purchaser’s ability 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intention to pay</a:t>
            </a:r>
            <a:endParaRPr lang="en-US" dirty="0"/>
          </a:p>
        </p:txBody>
      </p:sp>
      <p:pic>
        <p:nvPicPr>
          <p:cNvPr id="4099" name="Picture 3" descr="C:\Users\Kelly\AppData\Local\Microsoft\Windows\Temporary Internet Files\Content.IE5\IRJ6OEI7\MC9004136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8" y="1371600"/>
            <a:ext cx="4457323" cy="17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Fid:  faith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Fidelity—observance of </a:t>
            </a:r>
          </a:p>
          <a:p>
            <a:pPr marL="0" indent="0">
              <a:buNone/>
            </a:pPr>
            <a:r>
              <a:rPr lang="en-US" dirty="0" smtClean="0"/>
              <a:t>	promises; loyalty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Fiduciary—a person to whom</a:t>
            </a:r>
          </a:p>
          <a:p>
            <a:pPr marL="0" indent="0">
              <a:buNone/>
            </a:pPr>
            <a:r>
              <a:rPr lang="en-US" dirty="0" smtClean="0"/>
              <a:t>	property or power is </a:t>
            </a:r>
          </a:p>
          <a:p>
            <a:pPr marL="0" indent="0">
              <a:buNone/>
            </a:pPr>
            <a:r>
              <a:rPr lang="en-US" dirty="0" smtClean="0"/>
              <a:t>	entrusted for the benefit</a:t>
            </a:r>
          </a:p>
          <a:p>
            <a:pPr marL="0" indent="0">
              <a:buNone/>
            </a:pPr>
            <a:r>
              <a:rPr lang="en-US" dirty="0" smtClean="0"/>
              <a:t>	of another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 descr="C:\Users\Kelly\AppData\Local\Microsoft\Windows\Temporary Internet Files\Content.IE5\XN2K903D\MP9003417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59768"/>
            <a:ext cx="29718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Prefix</a:t>
            </a:r>
            <a:br>
              <a:rPr lang="en-US" b="1" u="sng" dirty="0" smtClean="0"/>
            </a:br>
            <a:r>
              <a:rPr lang="en-US" b="1" u="sng" dirty="0" smtClean="0"/>
              <a:t>Over-:  over; too much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Overwrought—extremely</a:t>
            </a:r>
          </a:p>
          <a:p>
            <a:pPr marL="0" indent="0">
              <a:buNone/>
            </a:pPr>
            <a:r>
              <a:rPr lang="en-US" dirty="0" smtClean="0"/>
              <a:t>	excited or agitated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Overdraft—the act of </a:t>
            </a:r>
          </a:p>
          <a:p>
            <a:pPr marL="0" indent="0">
              <a:buNone/>
            </a:pPr>
            <a:r>
              <a:rPr lang="en-US" dirty="0" smtClean="0"/>
              <a:t>	overdrawing a checking</a:t>
            </a:r>
          </a:p>
          <a:p>
            <a:pPr marL="0" indent="0">
              <a:buNone/>
            </a:pPr>
            <a:r>
              <a:rPr lang="en-US" dirty="0" smtClean="0"/>
              <a:t>	account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2194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02 Somewhere Over the Rainbow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58033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Suffix </a:t>
            </a:r>
            <a:br>
              <a:rPr lang="en-US" b="1" u="sng" dirty="0" smtClean="0"/>
            </a:br>
            <a:r>
              <a:rPr lang="en-US" b="1" u="sng" dirty="0" smtClean="0"/>
              <a:t>--ness:  state or condition of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Loneliness—the depressing </a:t>
            </a:r>
          </a:p>
          <a:p>
            <a:pPr marL="0" indent="0">
              <a:buNone/>
            </a:pPr>
            <a:r>
              <a:rPr lang="en-US" dirty="0" smtClean="0"/>
              <a:t>	feeling of being alone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Preparedness—the state of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being prepared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Kelly\AppData\Local\Microsoft\Windows\Temporary Internet Files\Content.IE5\6FBH9M5U\MC9003432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3200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75</Words>
  <Application>Microsoft Office PowerPoint</Application>
  <PresentationFormat>On-screen Show (4:3)</PresentationFormat>
  <Paragraphs>53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iRespondQuestionMaster</vt:lpstr>
      <vt:lpstr>iRespondGraphMaster</vt:lpstr>
      <vt:lpstr>Vocabulary #4</vt:lpstr>
      <vt:lpstr>Dict:  say</vt:lpstr>
      <vt:lpstr>Graph:  write</vt:lpstr>
      <vt:lpstr>Carn:  flesh</vt:lpstr>
      <vt:lpstr>Cred:  to believe</vt:lpstr>
      <vt:lpstr>Fid:  faith</vt:lpstr>
      <vt:lpstr>Prefix Over-:  over; too much</vt:lpstr>
      <vt:lpstr>Suffix  --ness:  state or condition of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1</dc:title>
  <dc:creator>Kelly</dc:creator>
  <cp:lastModifiedBy>Kelly Christopher</cp:lastModifiedBy>
  <cp:revision>48</cp:revision>
  <dcterms:created xsi:type="dcterms:W3CDTF">2011-09-03T22:57:57Z</dcterms:created>
  <dcterms:modified xsi:type="dcterms:W3CDTF">2011-10-03T12:00:26Z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