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907B-2BD2-4D2E-A8CF-11E4B65B169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2743-3CA7-44D0-BCEF-43A9963E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2743-3CA7-44D0-BCEF-43A9963E1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D486-F4CE-4F75-8D0B-431EFF18E56D}" type="datetimeFigureOut">
              <a:rPr lang="en-US" smtClean="0"/>
              <a:t>9/24/2012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0DDF-BE34-410F-8EEF-B2685C958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Vocabulary </a:t>
            </a:r>
            <a:r>
              <a:rPr lang="en-US" sz="4800" b="1" dirty="0" smtClean="0"/>
              <a:t>#5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200400"/>
            <a:ext cx="1828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lly\AppData\Local\Microsoft\Windows\Temporary Internet Files\Content.IE5\DNN2WEBW\MP9003096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Cur/curs:  to run (as in move)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</a:t>
            </a:r>
            <a:r>
              <a:rPr lang="en-US" dirty="0" smtClean="0"/>
              <a:t>— a </a:t>
            </a:r>
            <a:r>
              <a:rPr lang="en-US" dirty="0"/>
              <a:t>flowing; flow, as of a river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Concurrently </a:t>
            </a:r>
            <a:r>
              <a:rPr lang="en-US" dirty="0" smtClean="0"/>
              <a:t>–</a:t>
            </a:r>
          </a:p>
          <a:p>
            <a:pPr marL="0" indent="0">
              <a:buNone/>
            </a:pPr>
            <a:r>
              <a:rPr lang="en-US" dirty="0" smtClean="0"/>
              <a:t>occurring </a:t>
            </a:r>
            <a:r>
              <a:rPr lang="en-US" dirty="0"/>
              <a:t>or existing simultaneously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1937"/>
            <a:ext cx="3533775" cy="264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1295400"/>
            <a:ext cx="3248025" cy="247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Ped</a:t>
            </a:r>
            <a:r>
              <a:rPr lang="en-US" b="1" u="sng" dirty="0" smtClean="0"/>
              <a:t>:  foot; child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Pediatrician – </a:t>
            </a:r>
            <a:r>
              <a:rPr lang="en-US" dirty="0" smtClean="0"/>
              <a:t>a doctor who specializes in the </a:t>
            </a:r>
            <a:r>
              <a:rPr lang="en-US" dirty="0"/>
              <a:t>branch of medical science concerned with children and their diseases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Pedicure — professional care and treatment of the feet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91000"/>
            <a:ext cx="3381948" cy="237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75804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4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Flect</a:t>
            </a:r>
            <a:r>
              <a:rPr lang="en-US" b="1" u="sng" dirty="0" smtClean="0"/>
              <a:t>/flex:  to bend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Flexible – easily bent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Inflection </a:t>
            </a:r>
            <a:r>
              <a:rPr lang="en-US" sz="3600" dirty="0"/>
              <a:t>– modulation of the voice 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12" y="1421357"/>
            <a:ext cx="4187588" cy="261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069" y="4267200"/>
            <a:ext cx="3781331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6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Post:  after or behind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Posthumous </a:t>
            </a:r>
            <a:r>
              <a:rPr lang="en-US" sz="4000" dirty="0"/>
              <a:t>– happening or continuing after one's death 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Postpone – defer, delay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34729"/>
            <a:ext cx="2413761" cy="346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06736"/>
            <a:ext cx="3581400" cy="172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Crypt/</a:t>
            </a:r>
            <a:r>
              <a:rPr lang="en-US" b="1" u="sng" dirty="0" err="1" smtClean="0"/>
              <a:t>cryph</a:t>
            </a:r>
            <a:r>
              <a:rPr lang="en-US" b="1" u="sng" dirty="0" smtClean="0"/>
              <a:t>: hidden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Cryptic –  mysterious in meaning; </a:t>
            </a:r>
            <a:r>
              <a:rPr lang="en-US" sz="3600" dirty="0" smtClean="0"/>
              <a:t>puzzling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Encrypt – to </a:t>
            </a:r>
            <a:r>
              <a:rPr lang="en-US" sz="3600" dirty="0"/>
              <a:t>put (a message) into code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4114800"/>
            <a:ext cx="3848100" cy="256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10083"/>
            <a:ext cx="3829050" cy="265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Prefix</a:t>
            </a:r>
            <a:br>
              <a:rPr lang="en-US" b="1" u="sng" dirty="0" smtClean="0"/>
            </a:br>
            <a:r>
              <a:rPr lang="en-US" b="1" u="sng" dirty="0" smtClean="0"/>
              <a:t>sub- </a:t>
            </a:r>
            <a:r>
              <a:rPr lang="en-US" b="1" u="sng" dirty="0" smtClean="0"/>
              <a:t>:  under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Subconscious – acting or existing without one's </a:t>
            </a:r>
            <a:r>
              <a:rPr lang="en-US" dirty="0" smtClean="0"/>
              <a:t>awareness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Submarine – a </a:t>
            </a:r>
            <a:r>
              <a:rPr lang="en-US" dirty="0"/>
              <a:t>vessel that can be submerged and navigated under water, usually built for warfare and armed with torpedoes or guided </a:t>
            </a:r>
            <a:r>
              <a:rPr lang="en-US" dirty="0" smtClean="0"/>
              <a:t>missiles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2809875" cy="20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41779"/>
            <a:ext cx="2667000" cy="264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3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Suffix </a:t>
            </a:r>
            <a:br>
              <a:rPr lang="en-US" b="1" u="sng" dirty="0" smtClean="0"/>
            </a:br>
            <a:r>
              <a:rPr lang="en-US" b="1" u="sng" dirty="0" smtClean="0"/>
              <a:t>--</a:t>
            </a:r>
            <a:r>
              <a:rPr lang="en-US" b="1" u="sng" dirty="0" err="1" smtClean="0"/>
              <a:t>ous</a:t>
            </a:r>
            <a:r>
              <a:rPr lang="en-US" b="1" u="sng" dirty="0" smtClean="0"/>
              <a:t>:  possessing qualities of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343400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Nervous –  unnaturally or acutely uneasy or </a:t>
            </a:r>
            <a:r>
              <a:rPr lang="en-US" dirty="0" smtClean="0"/>
              <a:t>apprehensive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Ambidextrous – able to use both hands equally well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151086"/>
            <a:ext cx="3352800" cy="255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1985341"/>
            <a:ext cx="2657475" cy="197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7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165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Vocabulary #5</vt:lpstr>
      <vt:lpstr>Cur/curs:  to run (as in move)</vt:lpstr>
      <vt:lpstr>Ped:  foot; child</vt:lpstr>
      <vt:lpstr>Flect/flex:  to bend</vt:lpstr>
      <vt:lpstr>Post:  after or behind</vt:lpstr>
      <vt:lpstr>Crypt/cryph: hidden</vt:lpstr>
      <vt:lpstr>Prefix sub- :  under</vt:lpstr>
      <vt:lpstr>Suffix  --ous:  possessing qualities of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</dc:title>
  <dc:creator>Kelly</dc:creator>
  <cp:lastModifiedBy>Cynthia Dawn Hendel</cp:lastModifiedBy>
  <cp:revision>56</cp:revision>
  <dcterms:created xsi:type="dcterms:W3CDTF">2011-09-03T22:57:57Z</dcterms:created>
  <dcterms:modified xsi:type="dcterms:W3CDTF">2012-09-24T15:46:29Z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