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id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C907B-2BD2-4D2E-A8CF-11E4B65B1695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E2743-3CA7-44D0-BCEF-43A9963E1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8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2743-3CA7-44D0-BCEF-43A9963E1E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3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3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2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5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8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6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65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3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39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7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3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39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3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2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5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8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6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65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3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3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7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6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3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FD486-F4CE-4F75-8D0B-431EFF18E56D}" type="datetimeFigureOut">
              <a:rPr lang="en-US" smtClean="0"/>
              <a:t>11/15/2011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0DDF-BE34-410F-8EEF-B2685C958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</a:t>
            </a:r>
            <a:r>
              <a:rPr lang="en-US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Question Master</a:t>
            </a:r>
            <a:endParaRPr lang="en-US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2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Vocabulary #10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200400"/>
            <a:ext cx="1828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Kelly\AppData\Local\Microsoft\Windows\Temporary Internet Files\Content.IE5\DNN2WEBW\MP9003096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2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Retro:  back, behind, or backward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Retroactive—having an effect </a:t>
            </a:r>
          </a:p>
          <a:p>
            <a:pPr marL="0" indent="0">
              <a:buNone/>
            </a:pPr>
            <a:r>
              <a:rPr lang="en-US" dirty="0" smtClean="0"/>
              <a:t>on things that are </a:t>
            </a:r>
          </a:p>
          <a:p>
            <a:pPr marL="0" indent="0">
              <a:buNone/>
            </a:pPr>
            <a:r>
              <a:rPr lang="en-US" dirty="0" smtClean="0"/>
              <a:t>already past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16" y="2019300"/>
            <a:ext cx="31242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7000"/>
            <a:ext cx="22098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25336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MS900065454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62400" y="5781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err="1" smtClean="0"/>
              <a:t>Tempor</a:t>
            </a:r>
            <a:r>
              <a:rPr lang="en-US" b="1" u="sng" dirty="0" smtClean="0"/>
              <a:t>:  time</a:t>
            </a:r>
            <a:endParaRPr lang="en-US" b="1" u="sng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Contemporary—of the present time, modern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5623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19907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28575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4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Sign:  sign or mark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Signature—a person’s name written by that person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Signal—a sign or event that initiates action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09863"/>
            <a:ext cx="38862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6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Di/duo:  two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Duo—a pair, a couple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Dichotomy—division into</a:t>
            </a:r>
          </a:p>
          <a:p>
            <a:pPr marL="0" indent="0">
              <a:buNone/>
            </a:pPr>
            <a:r>
              <a:rPr lang="en-US" dirty="0" smtClean="0"/>
              <a:t>two parts or groups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447800"/>
            <a:ext cx="33337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Kelly\AppData\Local\Microsoft\Windows\Temporary Internet Files\Content.IE5\QIBMB860\MP90039957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39" y="4001567"/>
            <a:ext cx="2377662" cy="262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err="1" smtClean="0"/>
              <a:t>Ast</a:t>
            </a:r>
            <a:r>
              <a:rPr lang="en-US" b="1" u="sng" dirty="0" smtClean="0"/>
              <a:t>(</a:t>
            </a:r>
            <a:r>
              <a:rPr lang="en-US" b="1" u="sng" dirty="0" err="1" smtClean="0"/>
              <a:t>er</a:t>
            </a:r>
            <a:r>
              <a:rPr lang="en-US" b="1" u="sng" dirty="0" smtClean="0"/>
              <a:t>):  star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Astronomy—the science that studies the origin, size, motion, etc., of stars, planets, etc.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3" name="Picture 3" descr="C:\Users\Kelly\AppData\Local\Microsoft\Windows\Temporary Internet Files\Content.IE5\XN2K903D\MP9102187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1752600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elly\AppData\Local\Microsoft\Windows\Temporary Internet Files\Content.IE5\6FBH9M5U\MP91021887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5207000"/>
            <a:ext cx="2133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elly\AppData\Local\Microsoft\Windows\Temporary Internet Files\Content.IE5\BH2YY3PZ\MC90044498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242316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Kelly\AppData\Local\Microsoft\Windows\Temporary Internet Files\Content.IE5\0736J39Y\MP90044029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46244"/>
            <a:ext cx="1981200" cy="18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Kelly\AppData\Local\Microsoft\Windows\Temporary Internet Files\Content.IE5\0736J39Y\MP90044265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1485900" cy="13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Kelly\AppData\Local\Microsoft\Windows\Temporary Internet Files\Content.IE5\BH2YY3PZ\MP90043899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91356"/>
            <a:ext cx="1371600" cy="13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Kelly\AppData\Local\Microsoft\Windows\Temporary Internet Files\Content.IE5\QIBMB860\MP90044487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536" y="4808220"/>
            <a:ext cx="1405128" cy="190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Kelly\AppData\Local\Microsoft\Windows\Temporary Internet Files\Content.IE5\DNN2WEBW\MC90011601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660" y="2925674"/>
            <a:ext cx="1548079" cy="18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Prefix</a:t>
            </a:r>
            <a:br>
              <a:rPr lang="en-US" b="1" u="sng" dirty="0" smtClean="0"/>
            </a:br>
            <a:r>
              <a:rPr lang="en-US" b="1" u="sng" dirty="0" smtClean="0"/>
              <a:t>Ad-:  toward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Adapt—to make suitable, especially by changing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Advance—to bring forward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146" name="Picture 2" descr="C:\Users\Kelly\AppData\Local\Microsoft\Windows\Temporary Internet Files\Content.IE5\BH2YY3PZ\MP90040711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289560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8372"/>
            <a:ext cx="3810000" cy="251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3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Suffix </a:t>
            </a:r>
            <a:br>
              <a:rPr lang="en-US" b="1" u="sng" dirty="0" smtClean="0"/>
            </a:br>
            <a:r>
              <a:rPr lang="en-US" b="1" u="sng" dirty="0" smtClean="0"/>
              <a:t>---mania:  obsession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Kleptomania—a persistent, </a:t>
            </a:r>
          </a:p>
          <a:p>
            <a:pPr marL="0" indent="0">
              <a:buNone/>
            </a:pPr>
            <a:r>
              <a:rPr lang="en-US" dirty="0" smtClean="0"/>
              <a:t>abnormal impulse to steal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Ablutomania</a:t>
            </a:r>
            <a:r>
              <a:rPr lang="en-US" dirty="0" smtClean="0"/>
              <a:t>—obsession with </a:t>
            </a:r>
          </a:p>
          <a:p>
            <a:pPr marL="0" indent="0">
              <a:buNone/>
            </a:pPr>
            <a:r>
              <a:rPr lang="en-US" dirty="0" smtClean="0"/>
              <a:t>	washing one’s self</a:t>
            </a:r>
          </a:p>
          <a:p>
            <a:pPr marL="0" indent="0">
              <a:buNone/>
            </a:pPr>
            <a:r>
              <a:rPr lang="en-US" dirty="0" smtClean="0"/>
              <a:t>Trichotillomania—craving for pulling out one’s hair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Onomatomania</a:t>
            </a:r>
            <a:r>
              <a:rPr lang="en-US" dirty="0" smtClean="0"/>
              <a:t>—irresistible desire to repeat 	certain words</a:t>
            </a:r>
          </a:p>
          <a:p>
            <a:pPr marL="0" indent="0">
              <a:buNone/>
            </a:pPr>
            <a:r>
              <a:rPr lang="en-US" dirty="0" err="1" smtClean="0"/>
              <a:t>Gamomania</a:t>
            </a:r>
            <a:r>
              <a:rPr lang="en-US" dirty="0" smtClean="0"/>
              <a:t>—obsession with issuing marriage proposals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C:\Users\Kelly\AppData\Local\Microsoft\Windows\Temporary Internet Files\Content.IE5\QIBMB860\MP9004244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168332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105</Words>
  <Application>Microsoft Office PowerPoint</Application>
  <PresentationFormat>On-screen Show (4:3)</PresentationFormat>
  <Paragraphs>41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iRespondQuestionMaster</vt:lpstr>
      <vt:lpstr>iRespondGraphMaster</vt:lpstr>
      <vt:lpstr>Vocabulary #10</vt:lpstr>
      <vt:lpstr>Retro:  back, behind, or backward</vt:lpstr>
      <vt:lpstr>Tempor:  time</vt:lpstr>
      <vt:lpstr>Sign:  sign or mark</vt:lpstr>
      <vt:lpstr>Di/duo:  two </vt:lpstr>
      <vt:lpstr>Ast(er):  star</vt:lpstr>
      <vt:lpstr>Prefix Ad-:  toward</vt:lpstr>
      <vt:lpstr>Suffix  ---mania:  obsession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1</dc:title>
  <dc:creator>Kelly</dc:creator>
  <cp:lastModifiedBy>Kelly Christopher</cp:lastModifiedBy>
  <cp:revision>100</cp:revision>
  <dcterms:created xsi:type="dcterms:W3CDTF">2011-09-03T22:57:57Z</dcterms:created>
  <dcterms:modified xsi:type="dcterms:W3CDTF">2011-11-15T13:17:39Z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