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907B-2BD2-4D2E-A8CF-11E4B65B169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2743-3CA7-44D0-BCEF-43A9963E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2743-3CA7-44D0-BCEF-43A9963E1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D486-F4CE-4F75-8D0B-431EFF18E56D}" type="datetimeFigureOut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0DDF-BE34-410F-8EEF-B2685C958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Vocabulary #6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200400"/>
            <a:ext cx="1828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lly\AppData\Local\Microsoft\Windows\Temporary Internet Files\Content.IE5\DNN2WEBW\MP9003096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Ab</a:t>
            </a:r>
            <a:r>
              <a:rPr lang="en-US" b="1" u="sng" dirty="0" smtClean="0"/>
              <a:t>/abs:  from; away; off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Absent—not present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Abdicate—to give up formally </a:t>
            </a:r>
          </a:p>
          <a:p>
            <a:pPr marL="0" indent="0">
              <a:buNone/>
            </a:pPr>
            <a:r>
              <a:rPr lang="en-US" dirty="0" smtClean="0"/>
              <a:t>(a throne, etc.)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elly\AppData\Local\Microsoft\Windows\Temporary Internet Files\Content.IE5\IRJ6OEI7\MC9001940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289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Cosm</a:t>
            </a:r>
            <a:r>
              <a:rPr lang="en-US" b="1" u="sng" dirty="0" smtClean="0"/>
              <a:t>:  </a:t>
            </a:r>
            <a:r>
              <a:rPr lang="en-US" b="1" u="sng" dirty="0" err="1" smtClean="0"/>
              <a:t>ornament;order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Cosmos—the universe considered as an orderly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Cosmetology—the work 				of a beautician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Kelly\AppData\Local\Microsoft\Windows\Temporary Internet Files\Content.IE5\XN2K903D\MC900083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2895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elly\AppData\Local\Microsoft\Windows\Temporary Internet Files\Content.IE5\H2D7P4SL\MP90017805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3657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Qui (t):  quiet; rest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Quietude—state of being quiet; calmness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Kelly\AppData\Local\Microsoft\Windows\Temporary Internet Files\Content.IE5\IRJ6OEI7\MP90044276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74324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Geo:  earth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Geography—the science dealing with the earth’s surface, continents, climates, plants, animals,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Geomagnetic—the magnetic properties of the earth</a:t>
            </a:r>
          </a:p>
        </p:txBody>
      </p:sp>
      <p:pic>
        <p:nvPicPr>
          <p:cNvPr id="1026" name="Picture 2" descr="C:\Users\Kelly\AppData\Local\Microsoft\Windows\Temporary Internet Files\Content.IE5\IRJ6OEI7\MP9004308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Trans:  movement through, across or beyond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Transfer—to carry, send, etc., to another person or place.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Transatlantic—crossing the Atlantic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elly\AppData\Local\Microsoft\Windows\Temporary Internet Files\Content.IE5\XN2K903D\MC9003381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42899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Prefix</a:t>
            </a:r>
            <a:br>
              <a:rPr lang="en-US" b="1" u="sng" dirty="0" smtClean="0"/>
            </a:br>
            <a:r>
              <a:rPr lang="en-US" b="1" u="sng" dirty="0" smtClean="0"/>
              <a:t>Pro-:  for; in favor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Promote—to raise to a higher 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Proceed—to carry on some action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Kelly\AppData\Local\Microsoft\Windows\Temporary Internet Files\Content.IE5\BH2YY3PZ\MC900053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81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3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Suffix </a:t>
            </a:r>
            <a:br>
              <a:rPr lang="en-US" b="1" u="sng" dirty="0" smtClean="0"/>
            </a:br>
            <a:r>
              <a:rPr lang="en-US" b="1" u="sng" dirty="0" smtClean="0"/>
              <a:t>--</a:t>
            </a:r>
            <a:r>
              <a:rPr lang="en-US" b="1" u="sng" dirty="0" err="1" smtClean="0"/>
              <a:t>ic</a:t>
            </a:r>
            <a:r>
              <a:rPr lang="en-US" b="1" u="sng" dirty="0" smtClean="0"/>
              <a:t>:  having characteristics of (</a:t>
            </a:r>
            <a:r>
              <a:rPr lang="en-US" b="1" u="sng" dirty="0" err="1" smtClean="0"/>
              <a:t>adj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Sarcastic—of, like, or full of sarcasm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Psychic—of the mind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C:\Users\Kelly\AppData\Local\Microsoft\Windows\Temporary Internet Files\Content.IE5\H2D7P4SL\MC9002345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2901176" cy="250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7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121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Vocabulary #6</vt:lpstr>
      <vt:lpstr>Ab/abs:  from; away; off</vt:lpstr>
      <vt:lpstr>Cosm:  ornament;order</vt:lpstr>
      <vt:lpstr>Qui (t):  quiet; rest</vt:lpstr>
      <vt:lpstr>Geo:  earth</vt:lpstr>
      <vt:lpstr>Trans:  movement through, across or beyond</vt:lpstr>
      <vt:lpstr>Prefix Pro-:  for; in favor of</vt:lpstr>
      <vt:lpstr>Suffix  --ic:  having characteristics of (adj)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</dc:title>
  <dc:creator>Kelly</dc:creator>
  <cp:lastModifiedBy>Kelly Christopher</cp:lastModifiedBy>
  <cp:revision>63</cp:revision>
  <dcterms:created xsi:type="dcterms:W3CDTF">2011-09-03T22:57:57Z</dcterms:created>
  <dcterms:modified xsi:type="dcterms:W3CDTF">2011-10-12T16:15:11Z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