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51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C907B-2BD2-4D2E-A8CF-11E4B65B1695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E2743-3CA7-44D0-BCEF-43A9963E1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8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E2743-3CA7-44D0-BCEF-43A9963E1E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3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635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7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3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8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9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6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6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D486-F4CE-4F75-8D0B-431EFF18E56D}" type="datetimeFigureOut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00DDF-BE34-410F-8EEF-B2685C95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3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FD486-F4CE-4F75-8D0B-431EFF18E56D}" type="datetimeFigureOut">
              <a:rPr lang="en-US" smtClean="0"/>
              <a:t>10/25/2011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00DDF-BE34-410F-8EEF-B2685C958E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Question Master</a:t>
            </a:r>
            <a:endParaRPr lang="en-US" sz="4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75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Vocabulary #7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200400"/>
            <a:ext cx="1828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elly\AppData\Local\Microsoft\Windows\Temporary Internet Files\Content.IE5\DNN2WEBW\MP90030961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2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Pon</a:t>
            </a:r>
            <a:r>
              <a:rPr lang="en-US" b="1" u="sng" dirty="0" smtClean="0"/>
              <a:t>/</a:t>
            </a:r>
            <a:r>
              <a:rPr lang="en-US" b="1" u="sng" dirty="0" err="1" smtClean="0"/>
              <a:t>pos</a:t>
            </a:r>
            <a:r>
              <a:rPr lang="en-US" b="1" u="sng" dirty="0" smtClean="0"/>
              <a:t>:  put or place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Position—the way in which a person or thing is placed or arranged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Pontificate—to be pompous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Kelly\AppData\Local\Microsoft\Windows\Temporary Internet Files\Content.IE5\IRJ6OEI7\MP90042779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0"/>
            <a:ext cx="4572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Jur</a:t>
            </a:r>
            <a:r>
              <a:rPr lang="en-US" b="1" u="sng" dirty="0" smtClean="0"/>
              <a:t>/jus:  law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Justice—fairness; righteousness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Jury—a group of people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sworn to hear evidence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in a law case and give a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decision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C:\Users\Kelly\AppData\Local\Microsoft\Windows\Temporary Internet Files\Content.IE5\XN2K903D\MP9004434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16" y="2564892"/>
            <a:ext cx="3034284" cy="254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4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Put:  to think, consider or believe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Reputed</a:t>
            </a:r>
            <a:r>
              <a:rPr lang="en-US" smtClean="0"/>
              <a:t>—commonly </a:t>
            </a:r>
            <a:r>
              <a:rPr lang="en-US" dirty="0" smtClean="0"/>
              <a:t>regarded </a:t>
            </a:r>
            <a:r>
              <a:rPr lang="en-US" smtClean="0"/>
              <a:t>as </a:t>
            </a:r>
            <a:r>
              <a:rPr lang="en-US" smtClean="0"/>
              <a:t>such</a:t>
            </a:r>
            <a:r>
              <a:rPr lang="en-US"/>
              <a:t>;</a:t>
            </a:r>
            <a:r>
              <a:rPr lang="en-US" smtClean="0"/>
              <a:t> </a:t>
            </a:r>
            <a:r>
              <a:rPr lang="en-US" dirty="0" smtClean="0"/>
              <a:t>	supposed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819400"/>
            <a:ext cx="50292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6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Log:  word; speech; reason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Logic—correct reasoning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Dialogue—interchange of ideas </a:t>
            </a:r>
          </a:p>
          <a:p>
            <a:pPr marL="0" indent="0">
              <a:buNone/>
            </a:pPr>
            <a:r>
              <a:rPr lang="en-US" dirty="0" smtClean="0"/>
              <a:t>by open discussion</a:t>
            </a:r>
          </a:p>
        </p:txBody>
      </p:sp>
      <p:pic>
        <p:nvPicPr>
          <p:cNvPr id="4101" name="Picture 5" descr="C:\Users\Kelly\AppData\Local\Microsoft\Windows\Temporary Internet Files\Content.IE5\0736J39Y\MP90043940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2971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Terr</a:t>
            </a:r>
            <a:r>
              <a:rPr lang="en-US" b="1" u="sng" dirty="0" smtClean="0"/>
              <a:t>:  land; earth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Terrain—a tract of ground, as with regard to its features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Kelly\AppData\Local\Microsoft\Windows\Temporary Internet Files\Content.IE5\0736J39Y\MP90044273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47244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8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Prefix</a:t>
            </a:r>
            <a:br>
              <a:rPr lang="en-US" b="1" u="sng" dirty="0" smtClean="0"/>
            </a:br>
            <a:r>
              <a:rPr lang="en-US" b="1" u="sng" dirty="0" smtClean="0"/>
              <a:t>Super-:  above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Superior—</a:t>
            </a:r>
          </a:p>
          <a:p>
            <a:pPr marL="0" indent="0">
              <a:buNone/>
            </a:pPr>
            <a:r>
              <a:rPr lang="en-US" dirty="0" smtClean="0"/>
              <a:t>1. Higher in space, rank, order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Greater in quality</a:t>
            </a:r>
          </a:p>
          <a:p>
            <a:pPr marL="514350" indent="-514350">
              <a:buAutoNum type="arabicPeriod" startAt="2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Superb—rich or</a:t>
            </a:r>
          </a:p>
          <a:p>
            <a:pPr marL="0" indent="0">
              <a:buNone/>
            </a:pPr>
            <a:r>
              <a:rPr lang="en-US" dirty="0" smtClean="0"/>
              <a:t>magnificent</a:t>
            </a:r>
          </a:p>
        </p:txBody>
      </p:sp>
      <p:pic>
        <p:nvPicPr>
          <p:cNvPr id="6146" name="Picture 2" descr="C:\Users\Kelly\AppData\Local\Microsoft\Windows\Temporary Internet Files\Content.IE5\H2D7P4SL\MM900174011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667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elly\AppData\Local\Microsoft\Windows\Temporary Internet Files\Content.IE5\XN2K903D\MP9004100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580" y="3810000"/>
            <a:ext cx="2514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32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Suffix </a:t>
            </a:r>
            <a:br>
              <a:rPr lang="en-US" b="1" u="sng" dirty="0" smtClean="0"/>
            </a:br>
            <a:r>
              <a:rPr lang="en-US" b="1" u="sng" dirty="0" smtClean="0"/>
              <a:t>--en:  made of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Golden:				Frozen: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 descr="C:\Users\Kelly\AppData\Local\Microsoft\Windows\Temporary Internet Files\Content.IE5\6FBH9M5U\MP90034189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70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elly\AppData\Local\Microsoft\Windows\Temporary Internet Files\Content.IE5\H2D7P4SL\MP90042549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42272"/>
            <a:ext cx="2819400" cy="371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74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93</Words>
  <Application>Microsoft Office PowerPoint</Application>
  <PresentationFormat>On-screen Show (4:3)</PresentationFormat>
  <Paragraphs>44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iRespondQuestionMaster</vt:lpstr>
      <vt:lpstr>iRespondGraphMaster</vt:lpstr>
      <vt:lpstr>Vocabulary #7</vt:lpstr>
      <vt:lpstr>Pon/pos:  put or place</vt:lpstr>
      <vt:lpstr>Jur/jus:  law</vt:lpstr>
      <vt:lpstr>Put:  to think, consider or believe</vt:lpstr>
      <vt:lpstr>Log:  word; speech; reason </vt:lpstr>
      <vt:lpstr>Terr:  land; earth</vt:lpstr>
      <vt:lpstr>Prefix Super-:  above</vt:lpstr>
      <vt:lpstr>Suffix  --en:  made of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1</dc:title>
  <dc:creator>Kelly</dc:creator>
  <cp:lastModifiedBy>Kelly Christopher</cp:lastModifiedBy>
  <cp:revision>75</cp:revision>
  <dcterms:created xsi:type="dcterms:W3CDTF">2011-09-03T22:57:57Z</dcterms:created>
  <dcterms:modified xsi:type="dcterms:W3CDTF">2011-10-25T15:19:08Z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