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0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C907B-2BD2-4D2E-A8CF-11E4B65B1695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E2743-3CA7-44D0-BCEF-43A9963E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98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E2743-3CA7-44D0-BCEF-43A9963E1E8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29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394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35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77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7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8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3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9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2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6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D486-F4CE-4F75-8D0B-431EFF18E56D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0DDF-BE34-410F-8EEF-B2685C958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3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FD486-F4CE-4F75-8D0B-431EFF18E56D}" type="datetimeFigureOut">
              <a:rPr lang="en-US" smtClean="0"/>
              <a:t>4/7/2014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00DDF-BE34-410F-8EEF-B2685C958E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</a:t>
            </a:r>
            <a:r>
              <a:rPr lang="en-US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Question Master</a:t>
            </a:r>
            <a:endParaRPr lang="en-US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727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Vocabulary #8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3200400"/>
            <a:ext cx="1828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Kelly\AppData\Local\Microsoft\Windows\Temporary Internet Files\Content.IE5\DNN2WEBW\MP90030961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25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Mar:  sea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arine—of or found in the sea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Marine—a member of the </a:t>
            </a:r>
          </a:p>
          <a:p>
            <a:pPr marL="0" indent="0">
              <a:buNone/>
            </a:pPr>
            <a:r>
              <a:rPr lang="en-US" dirty="0" smtClean="0"/>
              <a:t>Marine Corp, </a:t>
            </a:r>
          </a:p>
          <a:p>
            <a:pPr marL="0" indent="0">
              <a:buNone/>
            </a:pPr>
            <a:r>
              <a:rPr lang="en-US" dirty="0" smtClean="0"/>
              <a:t>a branch of the U.S. </a:t>
            </a:r>
          </a:p>
          <a:p>
            <a:pPr marL="0" indent="0">
              <a:buNone/>
            </a:pPr>
            <a:r>
              <a:rPr lang="en-US" dirty="0" smtClean="0"/>
              <a:t>armed forces </a:t>
            </a:r>
          </a:p>
          <a:p>
            <a:pPr marL="0" indent="0">
              <a:buNone/>
            </a:pPr>
            <a:r>
              <a:rPr lang="en-US" dirty="0" smtClean="0"/>
              <a:t>trained for land, sea, </a:t>
            </a:r>
          </a:p>
          <a:p>
            <a:pPr marL="0" indent="0">
              <a:buNone/>
            </a:pPr>
            <a:r>
              <a:rPr lang="en-US" dirty="0" smtClean="0"/>
              <a:t>and aerial </a:t>
            </a:r>
          </a:p>
          <a:p>
            <a:pPr marL="0" indent="0">
              <a:buNone/>
            </a:pPr>
            <a:r>
              <a:rPr lang="en-US" dirty="0" smtClean="0"/>
              <a:t>combat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Kelly\AppData\Local\Microsoft\Windows\Temporary Internet Files\Content.IE5\6FBH9M5U\MP90044413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95400"/>
            <a:ext cx="2581656" cy="1728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elly\AppData\Local\Microsoft\Windows\Temporary Internet Files\Content.IE5\H2D7P4SL\MP90042224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930" y="3429000"/>
            <a:ext cx="225869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3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Path-suffering; feeling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Sympathy—pity or compassion for another’s troubles</a:t>
            </a:r>
            <a:endParaRPr lang="en-US" dirty="0"/>
          </a:p>
        </p:txBody>
      </p:sp>
      <p:pic>
        <p:nvPicPr>
          <p:cNvPr id="2051" name="Picture 3" descr="C:\Users\Kelly\AppData\Local\Microsoft\Windows\Temporary Internet Files\Content.IE5\QIBMB860\MC9001496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14600"/>
            <a:ext cx="38862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4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Pen/pun:  penalty; to punish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Penitentiary—a state or federal prison for persons convicted of serious crimes.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C:\Users\Kelly\AppData\Local\Microsoft\Windows\Temporary Internet Files\Content.IE5\0736J39Y\MP90040065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0"/>
            <a:ext cx="3901440" cy="2599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63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err="1" smtClean="0"/>
              <a:t>Matri</a:t>
            </a:r>
            <a:r>
              <a:rPr lang="en-US" b="1" u="sng" dirty="0" smtClean="0"/>
              <a:t>:  mother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Matriarch—a woman who rules a family, tribe, etc.</a:t>
            </a:r>
          </a:p>
        </p:txBody>
      </p:sp>
      <p:pic>
        <p:nvPicPr>
          <p:cNvPr id="4098" name="Picture 2" descr="C:\Users\Kelly\AppData\Local\Microsoft\Windows\Temporary Internet Files\Content.IE5\XN2K903D\MP90030916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38400"/>
            <a:ext cx="3962400" cy="311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4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Luc:  light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Lucid—shining; transparent;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clear, readily understood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C:\Users\Kelly\AppData\Local\Microsoft\Windows\Temporary Internet Files\Content.IE5\H2D7P4SL\MC900441880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743200"/>
            <a:ext cx="2209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6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Prefix</a:t>
            </a:r>
            <a:br>
              <a:rPr lang="en-US" b="1" u="sng" dirty="0" smtClean="0"/>
            </a:br>
            <a:r>
              <a:rPr lang="en-US" b="1" u="sng" dirty="0" smtClean="0"/>
              <a:t>Under-:  under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Underhanded—deceitful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Underpants--(Do I need to explain?)</a:t>
            </a:r>
          </a:p>
        </p:txBody>
      </p:sp>
      <p:pic>
        <p:nvPicPr>
          <p:cNvPr id="6146" name="Picture 2" descr="C:\Users\Kelly\AppData\Local\Microsoft\Windows\Temporary Internet Files\Content.IE5\QIBMB860\MC9000307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962400"/>
            <a:ext cx="3581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32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Suffix </a:t>
            </a:r>
            <a:br>
              <a:rPr lang="en-US" b="1" u="sng" dirty="0" smtClean="0"/>
            </a:br>
            <a:r>
              <a:rPr lang="en-US" b="1" u="sng" dirty="0" smtClean="0"/>
              <a:t>--</a:t>
            </a:r>
            <a:r>
              <a:rPr lang="en-US" b="1" u="sng" dirty="0" err="1" smtClean="0"/>
              <a:t>er</a:t>
            </a:r>
            <a:r>
              <a:rPr lang="en-US" b="1" u="sng" dirty="0" smtClean="0"/>
              <a:t>/or:  one who does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Butcher, baker, candlestick maker…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177" name="Picture 9" descr="C:\Users\Kelly\AppData\Local\Microsoft\Windows\Temporary Internet Files\Content.IE5\0736J39Y\MC9001041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2626614"/>
            <a:ext cx="3581400" cy="2554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7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103</Words>
  <Application>Microsoft Office PowerPoint</Application>
  <PresentationFormat>On-screen Show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iRespondQuestionMaster</vt:lpstr>
      <vt:lpstr>iRespondGraphMaster</vt:lpstr>
      <vt:lpstr>Vocabulary #8</vt:lpstr>
      <vt:lpstr>Mar:  sea</vt:lpstr>
      <vt:lpstr>Path-suffering; feeling</vt:lpstr>
      <vt:lpstr>Pen/pun:  penalty; to punish</vt:lpstr>
      <vt:lpstr>Matri:  mother </vt:lpstr>
      <vt:lpstr>Luc:  light</vt:lpstr>
      <vt:lpstr>Prefix Under-:  under</vt:lpstr>
      <vt:lpstr>Suffix  --er/or:  one who does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1</dc:title>
  <dc:creator>Kelly</dc:creator>
  <cp:lastModifiedBy>Sarahlaine Magana</cp:lastModifiedBy>
  <cp:revision>87</cp:revision>
  <dcterms:created xsi:type="dcterms:W3CDTF">2011-09-03T22:57:57Z</dcterms:created>
  <dcterms:modified xsi:type="dcterms:W3CDTF">2014-04-07T20:06:16Z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