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70B3-284D-4241-A199-A0B6A193AD6F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E041-06BE-4B0F-97C2-7F13CC172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907B-2BD2-4D2E-A8CF-11E4B65B169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E2743-3CA7-44D0-BCEF-43A9963E1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2743-3CA7-44D0-BCEF-43A9963E1E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D486-F4CE-4F75-8D0B-431EFF18E56D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0DDF-BE34-410F-8EEF-B2685C958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Question Master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Vocabulary #9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200400"/>
            <a:ext cx="1828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elly\AppData\Local\Microsoft\Windows\Temporary Internet Files\Content.IE5\DNN2WEBW\MP9003096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Top:  commonplace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Topical—pertaining to or dealing with matters or 	current or local interest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17936"/>
            <a:ext cx="28575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1752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9335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Centr</a:t>
            </a:r>
            <a:r>
              <a:rPr lang="en-US" b="1" u="sng" dirty="0" smtClean="0"/>
              <a:t>/</a:t>
            </a:r>
            <a:r>
              <a:rPr lang="en-US" b="1" u="sng" dirty="0" err="1" smtClean="0"/>
              <a:t>centre</a:t>
            </a:r>
            <a:r>
              <a:rPr lang="en-US" b="1" u="sng" dirty="0" smtClean="0"/>
              <a:t>:  sharp point; center of a circle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Center stage—the center point of a stage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Ethnocentrism—the belief in the inherent superiority of one’s own ethnic group or culture</a:t>
            </a:r>
            <a:endParaRPr lang="en-US" dirty="0"/>
          </a:p>
        </p:txBody>
      </p:sp>
      <p:pic>
        <p:nvPicPr>
          <p:cNvPr id="1026" name="Picture 2" descr="C:\Users\Kelly\AppData\Local\Microsoft\Windows\Temporary Internet Files\Content.IE5\0736J39Y\MP9004486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56392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Dom:  house; master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Dominant—ruling or controlling; occupying or being in a commanding or elevated position; main, major</a:t>
            </a:r>
          </a:p>
          <a:p>
            <a:pPr marL="0" indent="0">
              <a:buNone/>
            </a:pPr>
            <a:r>
              <a:rPr lang="en-US" dirty="0" smtClean="0"/>
              <a:t>				Domestic—of or    				          pertaining to the home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3" name="Picture 5" descr="http://1.bp.blogspot.com/_IW2Ygd77i6Y/TPzRpKZk5cI/AAAAAAAAAmE/nHq13J7mesc/s1600/canadabodybuilders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3051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102198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167313"/>
            <a:ext cx="609600" cy="609600"/>
          </a:xfrm>
          <a:prstGeom prst="rect">
            <a:avLst/>
          </a:prstGeom>
        </p:spPr>
      </p:pic>
      <p:pic>
        <p:nvPicPr>
          <p:cNvPr id="2055" name="Picture 7" descr="C:\Users\Kelly\AppData\Local\Microsoft\Windows\Temporary Internet Files\Content.IE5\QIBMB860\MM90035476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43426"/>
            <a:ext cx="2209800" cy="18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Habit/</a:t>
            </a:r>
            <a:r>
              <a:rPr lang="en-US" b="1" u="sng" dirty="0" err="1" smtClean="0"/>
              <a:t>hibit</a:t>
            </a:r>
            <a:r>
              <a:rPr lang="en-US" b="1" u="sng" dirty="0" smtClean="0"/>
              <a:t>:  to have; to hold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5743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rohibit—to forbid (an action, activity, etc.) by authority or law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Habit—an acquired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pattern regularly followed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until it has become almost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involuntary</a:t>
            </a:r>
          </a:p>
        </p:txBody>
      </p:sp>
      <p:pic>
        <p:nvPicPr>
          <p:cNvPr id="3074" name="Picture 2" descr="C:\Users\Kelly\AppData\Local\Microsoft\Windows\Temporary Internet Files\Content.IE5\IRJ6OEI7\MP9003995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50466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lly\AppData\Local\Microsoft\Windows\Temporary Internet Files\Content.IE5\DNN2WEBW\MP9004140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799"/>
            <a:ext cx="1560576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Photo:  light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Photosynthesis—the synthesis of complex organic materials, using sunlight as the source of energy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Kelly\AppData\Local\Microsoft\Windows\Temporary Internet Files\Content.IE5\0736J39Y\MP9004244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6705600" cy="34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Prefix</a:t>
            </a:r>
            <a:br>
              <a:rPr lang="en-US" b="1" u="sng" dirty="0" smtClean="0"/>
            </a:br>
            <a:r>
              <a:rPr lang="en-US" b="1" u="sng" dirty="0" smtClean="0"/>
              <a:t>Ex-:  out or outside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Extraordinary—beyond what is usual, ordinary, regular, or established; exceptional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19716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s3.mm.bing.net/images/thumbnail.aspx?q=1294152574522&amp;id=200771bd1d162a6b0ce7eeabb7f09eb5&amp;url=http%3a%2f%2fwww.abm-enterprises.net%2fwilliam-shakespeare-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Suffix </a:t>
            </a:r>
            <a:br>
              <a:rPr lang="en-US" b="1" u="sng" dirty="0" smtClean="0"/>
            </a:br>
            <a:r>
              <a:rPr lang="en-US" b="1" u="sng" dirty="0" smtClean="0"/>
              <a:t>---</a:t>
            </a:r>
            <a:r>
              <a:rPr lang="en-US" b="1" u="sng" dirty="0" err="1" smtClean="0"/>
              <a:t>cracy</a:t>
            </a:r>
            <a:r>
              <a:rPr lang="en-US" b="1" u="sng" dirty="0" smtClean="0"/>
              <a:t>:  rule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Democracy—government by the people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Kelly\AppData\Local\Microsoft\Windows\Temporary Internet Files\Content.IE5\BH2YY3PZ\MP90017776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620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122</Words>
  <Application>Microsoft Office PowerPoint</Application>
  <PresentationFormat>On-screen Show (4:3)</PresentationFormat>
  <Paragraphs>36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iRespondQuestionMaster</vt:lpstr>
      <vt:lpstr>iRespondGraphMaster</vt:lpstr>
      <vt:lpstr>Vocabulary #9</vt:lpstr>
      <vt:lpstr>Top:  commonplace</vt:lpstr>
      <vt:lpstr>Centr/centre:  sharp point; center of a circle</vt:lpstr>
      <vt:lpstr>Dom:  house; master</vt:lpstr>
      <vt:lpstr>Habit/hibit:  to have; to hold </vt:lpstr>
      <vt:lpstr>Photo:  light</vt:lpstr>
      <vt:lpstr>Prefix Ex-:  out or outside</vt:lpstr>
      <vt:lpstr>Suffix  ---cracy:  rule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1</dc:title>
  <dc:creator>Kelly</dc:creator>
  <cp:lastModifiedBy>Kelly Christopher</cp:lastModifiedBy>
  <cp:revision>100</cp:revision>
  <cp:lastPrinted>2011-11-28T15:20:04Z</cp:lastPrinted>
  <dcterms:created xsi:type="dcterms:W3CDTF">2011-09-03T22:57:57Z</dcterms:created>
  <dcterms:modified xsi:type="dcterms:W3CDTF">2011-11-28T17:00:31Z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