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6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0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82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635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822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264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216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64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92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191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0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264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2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0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2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6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1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0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325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A9515B6-FD7C-489D-AE75-230825BAC8C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678943-B7D0-4AD6-8500-3B5225D61E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5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dirty="0" smtClean="0"/>
              <a:t>Vocabulary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remuneration</a:t>
            </a:r>
            <a:r>
              <a:rPr lang="en-US" dirty="0"/>
              <a:t> – payment for work done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380" y="2007358"/>
            <a:ext cx="2674620" cy="332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5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talisman </a:t>
            </a:r>
            <a:r>
              <a:rPr lang="en-US" dirty="0"/>
              <a:t>– good luck charm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36" y="2004060"/>
            <a:ext cx="3165764" cy="348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3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ABHOR – To hate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509" y="2557463"/>
            <a:ext cx="3612941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44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Bigot	- Narrow-minded person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62174"/>
            <a:ext cx="3114675" cy="4360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7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counterfeit</a:t>
            </a:r>
            <a:r>
              <a:rPr lang="en-US" dirty="0"/>
              <a:t> – fake; false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713" y="2230802"/>
            <a:ext cx="4570287" cy="287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3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enfranchise</a:t>
            </a:r>
            <a:r>
              <a:rPr lang="en-US" dirty="0"/>
              <a:t> – give voting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343" y="2376488"/>
            <a:ext cx="2579507" cy="250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99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hamper</a:t>
            </a:r>
            <a:r>
              <a:rPr lang="en-US" dirty="0"/>
              <a:t> – hinder; obstruct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941" y="2466974"/>
            <a:ext cx="3359684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kindle</a:t>
            </a:r>
            <a:r>
              <a:rPr lang="en-US" dirty="0"/>
              <a:t> – to start a fire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575" y="2287470"/>
            <a:ext cx="3253425" cy="243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57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noxious </a:t>
            </a:r>
            <a:r>
              <a:rPr lang="en-US" dirty="0"/>
              <a:t>– harmful; poisonous; lethal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4" y="2162908"/>
            <a:ext cx="3914775" cy="2790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5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placid </a:t>
            </a:r>
            <a:r>
              <a:rPr lang="en-US" dirty="0"/>
              <a:t>– peaceful; calm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189" y="2116242"/>
            <a:ext cx="4092411" cy="3065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87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othecary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51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iRespondGraphMaster</vt:lpstr>
      <vt:lpstr>Apothecary</vt:lpstr>
      <vt:lpstr>iRespondQuestionMaster</vt:lpstr>
      <vt:lpstr>Vocabulary 1</vt:lpstr>
      <vt:lpstr>ABHOR – To hate</vt:lpstr>
      <vt:lpstr>Bigot - Narrow-minded person  </vt:lpstr>
      <vt:lpstr>counterfeit – fake; false </vt:lpstr>
      <vt:lpstr>enfranchise – give voting rights</vt:lpstr>
      <vt:lpstr>hamper – hinder; obstruct</vt:lpstr>
      <vt:lpstr>kindle – to start a fire </vt:lpstr>
      <vt:lpstr>noxious – harmful; poisonous; lethal </vt:lpstr>
      <vt:lpstr>placid – peaceful; calm </vt:lpstr>
      <vt:lpstr>remuneration – payment for work done </vt:lpstr>
      <vt:lpstr>talisman – good luck charm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1</dc:title>
  <dc:creator>Steven Mccain</dc:creator>
  <cp:lastModifiedBy>Andrew Osborn</cp:lastModifiedBy>
  <cp:revision>5</cp:revision>
  <dcterms:created xsi:type="dcterms:W3CDTF">2011-08-22T15:11:24Z</dcterms:created>
  <dcterms:modified xsi:type="dcterms:W3CDTF">2012-01-31T15:07:42Z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