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6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36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99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8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79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3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70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2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7699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398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18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4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443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13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23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71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127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9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09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4AFC1E4-AEF4-411A-92F6-56BC1E4112E8}" type="datetimeFigureOut">
              <a:rPr lang="en-US" smtClean="0"/>
              <a:t>1/23/2013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877C6BB-8478-4711-811B-AF6AD3369C7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8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Renown</a:t>
            </a:r>
            <a:r>
              <a:rPr lang="en-US" dirty="0" smtClean="0"/>
              <a:t>-fame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04800"/>
            <a:ext cx="2362200" cy="3294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74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Tangent</a:t>
            </a:r>
            <a:r>
              <a:rPr lang="en-US" dirty="0" smtClean="0"/>
              <a:t>-going off the main subject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51364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7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Abrasive-rough</a:t>
            </a:r>
            <a:r>
              <a:rPr lang="en-US" smtClean="0"/>
              <a:t>, </a:t>
            </a:r>
            <a:r>
              <a:rPr lang="en-US" smtClean="0"/>
              <a:t>coarse</a:t>
            </a:r>
            <a:r>
              <a:rPr lang="en-US" dirty="0" smtClean="0"/>
              <a:t>, harsh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260" y="2538676"/>
            <a:ext cx="2965739" cy="282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969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Bilk</a:t>
            </a:r>
            <a:r>
              <a:rPr lang="en-US" dirty="0" smtClean="0"/>
              <a:t>-cheat, defraud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590800"/>
            <a:ext cx="2675309" cy="292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68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1676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Covert</a:t>
            </a:r>
            <a:r>
              <a:rPr lang="en-US" dirty="0" smtClean="0"/>
              <a:t>-hidden; undercover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28900"/>
            <a:ext cx="28575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2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Engender</a:t>
            </a:r>
            <a:r>
              <a:rPr lang="en-US" dirty="0" smtClean="0"/>
              <a:t>-to cause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57" y="2590800"/>
            <a:ext cx="4217843" cy="2586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84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5240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Hangar</a:t>
            </a:r>
            <a:r>
              <a:rPr lang="en-US" dirty="0" smtClean="0"/>
              <a:t>-storage area for a plane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57463"/>
            <a:ext cx="4190999" cy="270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75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Knotty</a:t>
            </a:r>
            <a:r>
              <a:rPr lang="en-US" dirty="0" smtClean="0"/>
              <a:t>-complex; difficult to solve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2433941"/>
            <a:ext cx="2114550" cy="301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6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Nuance</a:t>
            </a:r>
            <a:r>
              <a:rPr lang="en-US" dirty="0" smtClean="0"/>
              <a:t>-something subtle; fine shade of meaning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564" y="2819400"/>
            <a:ext cx="4174435" cy="2803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69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981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Plagiarism</a:t>
            </a:r>
            <a:r>
              <a:rPr lang="en-US" dirty="0" smtClean="0"/>
              <a:t>-taking credit for someone else’s writing or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628900"/>
            <a:ext cx="285750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51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46</Words>
  <Application>Microsoft Office PowerPoint</Application>
  <PresentationFormat>On-screen Show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iRespondQuestionMaster</vt:lpstr>
      <vt:lpstr>iRespondGraphMaster</vt:lpstr>
      <vt:lpstr>Couture</vt:lpstr>
      <vt:lpstr>Vocabulary 2</vt:lpstr>
      <vt:lpstr>Abrasive-rough, coarse, harsh</vt:lpstr>
      <vt:lpstr>Bilk-cheat, defraud</vt:lpstr>
      <vt:lpstr>Covert-hidden; undercover</vt:lpstr>
      <vt:lpstr>Engender-to cause</vt:lpstr>
      <vt:lpstr>Hangar-storage area for a plane</vt:lpstr>
      <vt:lpstr>Knotty-complex; difficult to solve</vt:lpstr>
      <vt:lpstr>Nuance-something subtle; fine shade of meaning</vt:lpstr>
      <vt:lpstr>Plagiarism-taking credit for someone else’s writing or ideas</vt:lpstr>
      <vt:lpstr>Renown-fame</vt:lpstr>
      <vt:lpstr>Tangent-going off the main subject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2</dc:title>
  <dc:creator>Steven Mccain</dc:creator>
  <cp:lastModifiedBy>Marybeth Dial</cp:lastModifiedBy>
  <cp:revision>6</cp:revision>
  <dcterms:created xsi:type="dcterms:W3CDTF">2011-08-29T14:28:40Z</dcterms:created>
  <dcterms:modified xsi:type="dcterms:W3CDTF">2013-01-23T14:02:52Z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  <property fmtid="{D5CDD505-2E9C-101B-9397-08002B2CF9AE}" pid="4" name="ShowTimer">
    <vt:bool>true</vt:bool>
  </property>
  <property fmtid="{D5CDD505-2E9C-101B-9397-08002B2CF9AE}" pid="5" name="ShowPercent">
    <vt:bool>true</vt:bool>
  </property>
</Properties>
</file>