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DBCB7F-F102-4A85-B225-0CBED30B0B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48DBE5-C9B1-437D-996E-F7607497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6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DBCB7F-F102-4A85-B225-0CBED30B0B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48DBE5-C9B1-437D-996E-F7607497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6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DBCB7F-F102-4A85-B225-0CBED30B0B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48DBE5-C9B1-437D-996E-F7607497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63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DBCB7F-F102-4A85-B225-0CBED30B0B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48DBE5-C9B1-437D-996E-F7607497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63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DBCB7F-F102-4A85-B225-0CBED30B0B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48DBE5-C9B1-437D-996E-F7607497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DBCB7F-F102-4A85-B225-0CBED30B0B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48DBE5-C9B1-437D-996E-F7607497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04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DBCB7F-F102-4A85-B225-0CBED30B0B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48DBE5-C9B1-437D-996E-F7607497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3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DBCB7F-F102-4A85-B225-0CBED30B0B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48DBE5-C9B1-437D-996E-F7607497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03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DBCB7F-F102-4A85-B225-0CBED30B0B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48DBE5-C9B1-437D-996E-F7607497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25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DBCB7F-F102-4A85-B225-0CBED30B0B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48DBE5-C9B1-437D-996E-F7607497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27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DBCB7F-F102-4A85-B225-0CBED30B0B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48DBE5-C9B1-437D-996E-F7607497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DBCB7F-F102-4A85-B225-0CBED30B0B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48DBE5-C9B1-437D-996E-F7607497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63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DBCB7F-F102-4A85-B225-0CBED30B0B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48DBE5-C9B1-437D-996E-F7607497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66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CB7F-F102-4A85-B225-0CBED30B0B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348DBE5-C9B1-437D-996E-F7607497186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CB7F-F102-4A85-B225-0CBED30B0B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DBE5-C9B1-437D-996E-F760749718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CB7F-F102-4A85-B225-0CBED30B0B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DBE5-C9B1-437D-996E-F7607497186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CB7F-F102-4A85-B225-0CBED30B0B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DBE5-C9B1-437D-996E-F760749718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CB7F-F102-4A85-B225-0CBED30B0B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DBE5-C9B1-437D-996E-F760749718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CB7F-F102-4A85-B225-0CBED30B0B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DBE5-C9B1-437D-996E-F760749718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CB7F-F102-4A85-B225-0CBED30B0B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DBE5-C9B1-437D-996E-F760749718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CB7F-F102-4A85-B225-0CBED30B0B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DBE5-C9B1-437D-996E-F760749718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CB7F-F102-4A85-B225-0CBED30B0B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DBE5-C9B1-437D-996E-F7607497186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DBCB7F-F102-4A85-B225-0CBED30B0B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48DBE5-C9B1-437D-996E-F7607497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CB7F-F102-4A85-B225-0CBED30B0B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DBE5-C9B1-437D-996E-F760749718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CB7F-F102-4A85-B225-0CBED30B0B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DBE5-C9B1-437D-996E-F760749718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DBCB7F-F102-4A85-B225-0CBED30B0B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48DBE5-C9B1-437D-996E-F7607497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0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DBCB7F-F102-4A85-B225-0CBED30B0B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48DBE5-C9B1-437D-996E-F7607497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3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DBCB7F-F102-4A85-B225-0CBED30B0B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48DBE5-C9B1-437D-996E-F7607497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0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DBCB7F-F102-4A85-B225-0CBED30B0B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48DBE5-C9B1-437D-996E-F7607497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2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DBCB7F-F102-4A85-B225-0CBED30B0B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48DBE5-C9B1-437D-996E-F7607497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2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DBCB7F-F102-4A85-B225-0CBED30B0B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48DBE5-C9B1-437D-996E-F7607497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8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238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6DBCB7F-F102-4A85-B225-0CBED30B0BF7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348DBE5-C9B1-437D-996E-F760749718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6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Replete</a:t>
            </a:r>
            <a:r>
              <a:rPr lang="en-US" dirty="0" smtClean="0"/>
              <a:t> - full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6047845" cy="404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4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Tangible</a:t>
            </a:r>
            <a:r>
              <a:rPr lang="en-US" dirty="0" smtClean="0"/>
              <a:t> – can be touched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1498076"/>
            <a:ext cx="3672311" cy="490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77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Abasement-</a:t>
            </a:r>
            <a:r>
              <a:rPr lang="en-US" dirty="0" smtClean="0"/>
              <a:t> </a:t>
            </a:r>
            <a:r>
              <a:rPr lang="en-US" dirty="0" err="1" smtClean="0"/>
              <a:t>humiliation;degradation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56" y="1895474"/>
            <a:ext cx="3929744" cy="343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8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Billowing-</a:t>
            </a:r>
            <a:r>
              <a:rPr lang="en-US" dirty="0" smtClean="0"/>
              <a:t>swelling; fluttering; waving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3777342" cy="322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4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Cower</a:t>
            </a:r>
            <a:r>
              <a:rPr lang="en-US" dirty="0" smtClean="0"/>
              <a:t>-recoil in fear; shrink away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312" y="2362200"/>
            <a:ext cx="3015574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9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Enhance</a:t>
            </a:r>
            <a:r>
              <a:rPr lang="en-US" dirty="0" smtClean="0"/>
              <a:t>-improve; make better or clearer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18" y="2025580"/>
            <a:ext cx="5376182" cy="330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7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Harangue-</a:t>
            </a:r>
            <a:r>
              <a:rPr lang="en-US" dirty="0" smtClean="0"/>
              <a:t> noisy attacking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527685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2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Labyrinth – a maze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5893085" cy="370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0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Nullify</a:t>
            </a:r>
            <a:r>
              <a:rPr lang="en-US" dirty="0" smtClean="0"/>
              <a:t> – to counter; make unimportant; to void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4629978" cy="310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1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Plaintiff</a:t>
            </a:r>
            <a:r>
              <a:rPr lang="en-US" dirty="0" smtClean="0"/>
              <a:t> – petitioner in a court of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4064000" cy="375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55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othecar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56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iRespondQuestionMaster</vt:lpstr>
      <vt:lpstr>iRespondGraphMaster</vt:lpstr>
      <vt:lpstr>Apothecary</vt:lpstr>
      <vt:lpstr>Vocabulary 3</vt:lpstr>
      <vt:lpstr>Abasement- humiliation;degradation</vt:lpstr>
      <vt:lpstr>Billowing-swelling; fluttering; waving</vt:lpstr>
      <vt:lpstr>Cower-recoil in fear; shrink away from</vt:lpstr>
      <vt:lpstr>Enhance-improve; make better or clearer</vt:lpstr>
      <vt:lpstr>Harangue- noisy attacking speech</vt:lpstr>
      <vt:lpstr>Labyrinth – a maze</vt:lpstr>
      <vt:lpstr>Nullify – to counter; make unimportant; to void</vt:lpstr>
      <vt:lpstr>Plaintiff – petitioner in a court of law</vt:lpstr>
      <vt:lpstr>Replete - full</vt:lpstr>
      <vt:lpstr>Tangible – can be touched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3</dc:title>
  <dc:creator>Steven Mccain</dc:creator>
  <cp:lastModifiedBy>Steven Mccain</cp:lastModifiedBy>
  <cp:revision>5</cp:revision>
  <dcterms:created xsi:type="dcterms:W3CDTF">2011-09-06T14:26:29Z</dcterms:created>
  <dcterms:modified xsi:type="dcterms:W3CDTF">2011-09-06T15:10:30Z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