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0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A4DEA3-3312-4F57-A7C9-4657BE744521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E34272-D682-4327-BD61-9F21784FE9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Reprehensible: shameful; very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255757" cy="35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Truculent: ready to fight; cruel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30082"/>
            <a:ext cx="4800600" cy="44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Abrogate: cancel; deny; repeal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34" y="2124074"/>
            <a:ext cx="2932866" cy="436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Blasphemy: speech which offends religious sentiments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57598" cy="36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Credible: believable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22" y="2133600"/>
            <a:ext cx="2684064" cy="358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Enigma: mystery;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08" y="2069914"/>
            <a:ext cx="3333092" cy="384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Harbingers: bringers of warning;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2133600"/>
            <a:ext cx="427141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Labyrinthine: complicated; highly convoluted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73" y="2286000"/>
            <a:ext cx="44563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Nuzzle: cuddle; snuggle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75" y="2162556"/>
            <a:ext cx="4712525" cy="362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Plaudit: statement giving strong praise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4" y="1981200"/>
            <a:ext cx="4200525" cy="629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iRespondQuestionMaster</vt:lpstr>
      <vt:lpstr>iRespondGraphMaster</vt:lpstr>
      <vt:lpstr>Pushpin</vt:lpstr>
      <vt:lpstr>Vocabulary 4</vt:lpstr>
      <vt:lpstr>Abrogate: cancel; deny; repeal</vt:lpstr>
      <vt:lpstr>Blasphemy: speech which offends religious sentiments</vt:lpstr>
      <vt:lpstr>Credible: believable</vt:lpstr>
      <vt:lpstr>Enigma: mystery; puzzle</vt:lpstr>
      <vt:lpstr>Harbingers: bringers of warning; indicators</vt:lpstr>
      <vt:lpstr>Labyrinthine: complicated; highly convoluted</vt:lpstr>
      <vt:lpstr>Nuzzle: cuddle; snuggle</vt:lpstr>
      <vt:lpstr>Plaudit: statement giving strong praise</vt:lpstr>
      <vt:lpstr>Reprehensible: shameful; very bad</vt:lpstr>
      <vt:lpstr>Truculent: ready to fight; cruel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3</dc:title>
  <dc:creator>Steven Mccain</dc:creator>
  <cp:lastModifiedBy>Steven Mccain</cp:lastModifiedBy>
  <cp:revision>5</cp:revision>
  <dcterms:created xsi:type="dcterms:W3CDTF">2011-09-16T14:13:51Z</dcterms:created>
  <dcterms:modified xsi:type="dcterms:W3CDTF">2011-09-16T15:13:38Z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