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5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54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93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86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54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09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8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50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15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93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86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5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0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1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2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4CF9B19-4D11-4EB5-86C8-98AE3DD1E541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B8A2AB3-1303-495B-9FBC-E6D0DF941DC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Reprieve: postponement of a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752600"/>
            <a:ext cx="5734050" cy="458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4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Tawdry: of little value; gaudy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18" y="1758951"/>
            <a:ext cx="3110582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8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Absolution: forgiveness; pardon;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945012"/>
            <a:ext cx="5033128" cy="37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2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Blatant: obvious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502"/>
            <a:ext cx="8229600" cy="44876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66" y="1638502"/>
            <a:ext cx="3224933" cy="445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3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Creditable: praiseworthy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983450" cy="360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5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Ensconce: establish firmly in a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33" y="1734197"/>
            <a:ext cx="5104967" cy="462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4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Hasten: hurry; accelerate; rush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526172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0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Laceration: 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668" y="2057400"/>
            <a:ext cx="4727541" cy="354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4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Obdurate: stubborn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3170400" cy="406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8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Plausible: believable; reasonable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2071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2912165" cy="439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4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53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iRespondQuestionMaster</vt:lpstr>
      <vt:lpstr>iRespondGraphMaster</vt:lpstr>
      <vt:lpstr>Apothecary</vt:lpstr>
      <vt:lpstr>Vocabulary 5</vt:lpstr>
      <vt:lpstr>Absolution: forgiveness; pardon; release</vt:lpstr>
      <vt:lpstr>Blatant: obvious</vt:lpstr>
      <vt:lpstr>Creditable: praiseworthy</vt:lpstr>
      <vt:lpstr>Ensconce: establish firmly in a position</vt:lpstr>
      <vt:lpstr>Hasten: hurry; accelerate; rush</vt:lpstr>
      <vt:lpstr>Laceration: cut</vt:lpstr>
      <vt:lpstr>Obdurate: stubborn</vt:lpstr>
      <vt:lpstr>Plausible: believable; reasonable</vt:lpstr>
      <vt:lpstr>Reprieve: postponement of a sentence</vt:lpstr>
      <vt:lpstr>Tawdry: of little value; gaudy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Mccain</dc:creator>
  <cp:lastModifiedBy>Steven Mccain</cp:lastModifiedBy>
  <cp:revision>7</cp:revision>
  <dcterms:created xsi:type="dcterms:W3CDTF">2011-09-23T17:39:23Z</dcterms:created>
  <dcterms:modified xsi:type="dcterms:W3CDTF">2011-09-23T19:31:55Z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