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5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5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4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8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6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1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4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8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5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86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4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08F0E0-D3F2-40BD-B697-0004D2B37046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0C5B45-76E3-43A6-8B49-C1E8C0238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1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81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Resignation: acceptance of fate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3474603" cy="4802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Temerity: audacity</a:t>
            </a:r>
            <a:r>
              <a:rPr lang="en-US" smtClean="0"/>
              <a:t>; recklessness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707" y="2195513"/>
            <a:ext cx="2636218" cy="351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58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Abstruse: Difficult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871719" cy="4398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1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Blunderbuss: ancient weapon (gun); a clumsy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63372"/>
            <a:ext cx="4631808" cy="412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9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Cringe: recoil; flinch; shy away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73" y="1773782"/>
            <a:ext cx="5261727" cy="394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1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Envenom: to cause bitterness and bad feeling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978475" cy="478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Hapless: unlucky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057706" cy="4764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Laconic: using few words; brief; to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280" y="1704943"/>
            <a:ext cx="5682519" cy="378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2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Oblique: indirect; slanting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69054"/>
            <a:ext cx="7675605" cy="334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Plumage: feathers of a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736605"/>
            <a:ext cx="5159162" cy="380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24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68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iRespondQuestionMaster</vt:lpstr>
      <vt:lpstr>iRespondGraphMaster</vt:lpstr>
      <vt:lpstr>Oriel</vt:lpstr>
      <vt:lpstr>Vocabulary 8</vt:lpstr>
      <vt:lpstr>Abstruse: Difficult to understand</vt:lpstr>
      <vt:lpstr>Blunderbuss: ancient weapon (gun); a clumsy person</vt:lpstr>
      <vt:lpstr>Cringe: recoil; flinch; shy away </vt:lpstr>
      <vt:lpstr>Envenom: to cause bitterness and bad feeling</vt:lpstr>
      <vt:lpstr>Hapless: unlucky</vt:lpstr>
      <vt:lpstr>Laconic: using few words; brief; to the point</vt:lpstr>
      <vt:lpstr>Oblique: indirect; slanting</vt:lpstr>
      <vt:lpstr>Plumage: feathers of a bird</vt:lpstr>
      <vt:lpstr>Resignation: acceptance of fate </vt:lpstr>
      <vt:lpstr>Temerity: audacity; recklessness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8</dc:title>
  <dc:creator>Steven Mccain</dc:creator>
  <cp:lastModifiedBy>Steven Mccain</cp:lastModifiedBy>
  <cp:revision>5</cp:revision>
  <dcterms:created xsi:type="dcterms:W3CDTF">2011-10-17T18:07:57Z</dcterms:created>
  <dcterms:modified xsi:type="dcterms:W3CDTF">2011-10-17T21:29:01Z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