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8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38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19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2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88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3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1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6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C9F9031-697D-4914-ACD7-8D09F08B0920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4F6AB-2084-476D-BEA1-CEE88036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8006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Resolution: determination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88" y="2057400"/>
            <a:ext cx="331043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Tentative: not certain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92" y="1896535"/>
            <a:ext cx="5651007" cy="366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295400"/>
            <a:ext cx="4114800" cy="701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Accolade: Tribute; honor; praise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41" y="2196254"/>
            <a:ext cx="5107859" cy="351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2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Bolster: support; prop up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094847" cy="383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Cryptic: </a:t>
            </a:r>
            <a:r>
              <a:rPr lang="en-US" sz="2800" dirty="0" err="1" smtClean="0"/>
              <a:t>puzzlic</a:t>
            </a:r>
            <a:r>
              <a:rPr lang="en-US" sz="2800" dirty="0" smtClean="0"/>
              <a:t>; enigmatic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32711"/>
            <a:ext cx="4038598" cy="403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33400"/>
            <a:ext cx="4267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Ebullient: extremely lively and enthusiastic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261049" cy="35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1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609600"/>
            <a:ext cx="4572000" cy="85344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Garrulous: talkative; wordy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64" y="2133600"/>
            <a:ext cx="5334000" cy="40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1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6482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Lamentation: expression of regret or sorrow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469357" cy="44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33400"/>
            <a:ext cx="4267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Obliterate: destroy; demolish; eradicate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51" y="1865136"/>
            <a:ext cx="5927625" cy="43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975360"/>
            <a:ext cx="4191000" cy="1005840"/>
          </a:xfrm>
        </p:spPr>
        <p:txBody>
          <a:bodyPr/>
          <a:lstStyle/>
          <a:p>
            <a:r>
              <a:rPr lang="en-US" dirty="0" smtClean="0"/>
              <a:t>Plummet: fall suddenly and steeply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2"/>
            <a:ext cx="3809998" cy="38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iRespondQuestionMaster</vt:lpstr>
      <vt:lpstr>iRespondGraphMaster</vt:lpstr>
      <vt:lpstr>BlackTie</vt:lpstr>
      <vt:lpstr>Vocabulary 9</vt:lpstr>
      <vt:lpstr>Accolade: Tribute; honor; praise</vt:lpstr>
      <vt:lpstr>Bolster: support; prop up</vt:lpstr>
      <vt:lpstr>Cryptic: puzzlic; enigmatic</vt:lpstr>
      <vt:lpstr>Ebullient: extremely lively and enthusiastic</vt:lpstr>
      <vt:lpstr>Garrulous: talkative; wordy</vt:lpstr>
      <vt:lpstr>Lamentation: expression of regret or sorrow</vt:lpstr>
      <vt:lpstr>Obliterate: destroy; demolish; eradicate</vt:lpstr>
      <vt:lpstr>Plummet: fall suddenly and steeply</vt:lpstr>
      <vt:lpstr>Resolution: determination</vt:lpstr>
      <vt:lpstr>Tentative: not certain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9</dc:title>
  <dc:creator>Steven Mccain</dc:creator>
  <cp:lastModifiedBy>Steven Mccain</cp:lastModifiedBy>
  <cp:revision>6</cp:revision>
  <dcterms:created xsi:type="dcterms:W3CDTF">2011-10-24T14:05:15Z</dcterms:created>
  <dcterms:modified xsi:type="dcterms:W3CDTF">2011-10-24T15:16:48Z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